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73A6-7F74-4852-85A1-5DF01EA87DE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EC51-AA53-4F66-8893-8CE28EC1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0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73A6-7F74-4852-85A1-5DF01EA87DE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EC51-AA53-4F66-8893-8CE28EC1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3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73A6-7F74-4852-85A1-5DF01EA87DE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EC51-AA53-4F66-8893-8CE28EC1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9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73A6-7F74-4852-85A1-5DF01EA87DE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EC51-AA53-4F66-8893-8CE28EC1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3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73A6-7F74-4852-85A1-5DF01EA87DE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EC51-AA53-4F66-8893-8CE28EC1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73A6-7F74-4852-85A1-5DF01EA87DE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EC51-AA53-4F66-8893-8CE28EC1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4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73A6-7F74-4852-85A1-5DF01EA87DE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EC51-AA53-4F66-8893-8CE28EC1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9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73A6-7F74-4852-85A1-5DF01EA87DE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EC51-AA53-4F66-8893-8CE28EC1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89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73A6-7F74-4852-85A1-5DF01EA87DE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EC51-AA53-4F66-8893-8CE28EC1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83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73A6-7F74-4852-85A1-5DF01EA87DE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EC51-AA53-4F66-8893-8CE28EC1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91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73A6-7F74-4852-85A1-5DF01EA87DE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EC51-AA53-4F66-8893-8CE28EC1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49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D73A6-7F74-4852-85A1-5DF01EA87DE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4EC51-AA53-4F66-8893-8CE28EC1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03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75" y="0"/>
            <a:ext cx="94367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123987">
            <a:off x="7316978" y="2411991"/>
            <a:ext cx="2854974" cy="288118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1</a:t>
            </a:r>
            <a:endParaRPr lang="en-GB" sz="8000" dirty="0"/>
          </a:p>
        </p:txBody>
      </p:sp>
      <p:sp>
        <p:nvSpPr>
          <p:cNvPr id="6" name="Rectangle 5"/>
          <p:cNvSpPr/>
          <p:nvPr/>
        </p:nvSpPr>
        <p:spPr>
          <a:xfrm rot="19965384">
            <a:off x="3579371" y="641046"/>
            <a:ext cx="3012704" cy="874849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 rot="2060725">
            <a:off x="3028630" y="4348014"/>
            <a:ext cx="2762522" cy="758894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3</a:t>
            </a:r>
            <a:endParaRPr lang="en-GB" sz="8000" dirty="0"/>
          </a:p>
        </p:txBody>
      </p:sp>
      <p:sp>
        <p:nvSpPr>
          <p:cNvPr id="10" name="Oval 9"/>
          <p:cNvSpPr/>
          <p:nvPr/>
        </p:nvSpPr>
        <p:spPr>
          <a:xfrm>
            <a:off x="4334257" y="1783081"/>
            <a:ext cx="2595682" cy="2395728"/>
          </a:xfrm>
          <a:prstGeom prst="ellipse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/>
              <a:t>4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500930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Beiboer, Bernie, Springer SBM NL</dc:creator>
  <cp:lastModifiedBy>Bernie Beiboer</cp:lastModifiedBy>
  <cp:revision>5</cp:revision>
  <dcterms:created xsi:type="dcterms:W3CDTF">2019-10-08T13:54:39Z</dcterms:created>
  <dcterms:modified xsi:type="dcterms:W3CDTF">2020-09-29T18:38:51Z</dcterms:modified>
</cp:coreProperties>
</file>